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5" r:id="rId11"/>
    <p:sldId id="446" r:id="rId12"/>
    <p:sldId id="450" r:id="rId13"/>
    <p:sldId id="451" r:id="rId14"/>
    <p:sldId id="439" r:id="rId15"/>
    <p:sldId id="44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5"/>
            <p14:sldId id="446"/>
            <p14:sldId id="450"/>
            <p14:sldId id="451"/>
            <p14:sldId id="439"/>
            <p14:sldId id="44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47" autoAdjust="0"/>
    <p:restoredTop sz="86383" autoAdjust="0"/>
  </p:normalViewPr>
  <p:slideViewPr>
    <p:cSldViewPr snapToGrid="0" snapToObjects="1">
      <p:cViewPr varScale="1">
        <p:scale>
          <a:sx n="183" d="100"/>
          <a:sy n="183" d="100"/>
        </p:scale>
        <p:origin x="232" y="9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19.05.23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4707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19.05.23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hyperlink" Target="http://funktionale-programmierung.de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4707" y="3681120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PS – Workplace Solutions GmbH – iSAQB® Partner – iSAQB – International  Software Architecture Qualification Board">
            <a:extLst>
              <a:ext uri="{FF2B5EF4-FFF2-40B4-BE49-F238E27FC236}">
                <a16:creationId xmlns:a16="http://schemas.microsoft.com/office/drawing/2014/main" id="{DAE7188D-B98B-5A5D-3450-38041C961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091" y="4286786"/>
            <a:ext cx="2403231" cy="51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44399-AED4-6CB1-A923-5D3C1263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Implementing State Diagrams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E1EA76-2795-C250-528E-B9B438FE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35" y="1828800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DDE110-C3EB-ECA3-1D78-CE91A7E48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665" y="1828800"/>
            <a:ext cx="3327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34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056" y="1392572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about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Domain Storytelling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en-DE"/>
              <a:t>Context Mapping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531745"/>
            <a:ext cx="82296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 algn="ctr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 algn="ctr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5991" y="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404204" y="2992449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r>
              <a:rPr lang="en-US" dirty="0"/>
              <a:t>@sperbsen@discuss.systems</a:t>
            </a:r>
          </a:p>
          <a:p>
            <a:r>
              <a:rPr lang="en-US" dirty="0"/>
              <a:t>	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8452" y="0"/>
            <a:ext cx="2503548" cy="29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56943-1552-4CA8-9595-2745204E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FIXME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706B-5535-1741-E278-E6C73C091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21C794-2D6F-093F-0185-5F3577F90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149412"/>
            <a:ext cx="7772400" cy="455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88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Da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 - 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 - 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”Before Reuse Comes Use”</a:t>
            </a:r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5A5E4-A86F-ECDF-0B72-813749C716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36" r="997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19634</TotalTime>
  <Words>222</Words>
  <Application>Microsoft Macintosh PowerPoint</Application>
  <PresentationFormat>Widescreen</PresentationFormat>
  <Paragraphs>60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DDD and FP Can’t Be Friends, Yet</vt:lpstr>
      <vt:lpstr>PowerPoint Presentation</vt:lpstr>
      <vt:lpstr>Da Shopping Cart</vt:lpstr>
      <vt:lpstr>Packstation</vt:lpstr>
      <vt:lpstr>States</vt:lpstr>
      <vt:lpstr>Ubiquitous Language vs. Abstraction</vt:lpstr>
      <vt:lpstr>”Before Reuse Comes Use”</vt:lpstr>
      <vt:lpstr>BDD vs. Design Recipes</vt:lpstr>
      <vt:lpstr>Entities vs. Value Objects vs. Domain</vt:lpstr>
      <vt:lpstr>Implementing State Diagrams</vt:lpstr>
      <vt:lpstr>What Is It That We’re Modeling?</vt:lpstr>
      <vt:lpstr>... and What about Mutability?</vt:lpstr>
      <vt:lpstr>Not Friends, Yet</vt:lpstr>
      <vt:lpstr>PowerPoint Presentation</vt:lpstr>
      <vt:lpstr>FIXME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280</cp:revision>
  <cp:lastPrinted>2015-12-14T13:14:37Z</cp:lastPrinted>
  <dcterms:created xsi:type="dcterms:W3CDTF">2012-02-26T13:51:49Z</dcterms:created>
  <dcterms:modified xsi:type="dcterms:W3CDTF">2023-05-19T09:49:30Z</dcterms:modified>
</cp:coreProperties>
</file>